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5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15-Jul-22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15-Jul-22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platforms/centre-for-the-new-economy-and-society/articles/the-most-popular-us-library-books-of-2021" TargetMode="External"/><Relationship Id="rId2" Type="http://schemas.openxmlformats.org/officeDocument/2006/relationships/hyperlink" Target="https://i.ebayimg.com/images/g/Z2UAAOSwchNg3Hgk/s-l640.jp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C86B-373D-42A9-8CBF-B52F46D2F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pPr algn="ctr"/>
            <a:r>
              <a:rPr lang="en-US" sz="15000" dirty="0"/>
              <a:t>BOOKSHELF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9D50E-3219-4F14-B52F-395A7AB11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Terminal app</a:t>
            </a:r>
          </a:p>
          <a:p>
            <a:r>
              <a:rPr lang="en-US" dirty="0"/>
              <a:t>Anastasia Dyakova</a:t>
            </a:r>
          </a:p>
          <a:p>
            <a:r>
              <a:rPr lang="en-US" dirty="0"/>
              <a:t>T1A3</a:t>
            </a:r>
          </a:p>
        </p:txBody>
      </p:sp>
    </p:spTree>
    <p:extLst>
      <p:ext uri="{BB962C8B-B14F-4D97-AF65-F5344CB8AC3E}">
        <p14:creationId xmlns:p14="http://schemas.microsoft.com/office/powerpoint/2010/main" val="111327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36C-61A4-4C36-8EC9-06853EC0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408B-9A86-4D1F-A0F2-7EE4DB00D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93976"/>
            <a:ext cx="10058400" cy="3157573"/>
          </a:xfrm>
        </p:spPr>
      </p:pic>
    </p:spTree>
    <p:extLst>
      <p:ext uri="{BB962C8B-B14F-4D97-AF65-F5344CB8AC3E}">
        <p14:creationId xmlns:p14="http://schemas.microsoft.com/office/powerpoint/2010/main" val="235890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56F7-C950-4A0C-9344-58C29BE1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BE4D0-BCB7-4532-9AE1-2FA106AC0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171293"/>
            <a:ext cx="10058400" cy="3950513"/>
          </a:xfrm>
        </p:spPr>
      </p:pic>
    </p:spTree>
    <p:extLst>
      <p:ext uri="{BB962C8B-B14F-4D97-AF65-F5344CB8AC3E}">
        <p14:creationId xmlns:p14="http://schemas.microsoft.com/office/powerpoint/2010/main" val="26020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B4F0-E2E7-4A12-BE8C-845D05C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0DA2B-89ED-4BF0-AD4B-0C9508F0F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86788"/>
            <a:ext cx="5865314" cy="40513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D746C-161A-420A-B5CD-4B9D6D12EA08}"/>
              </a:ext>
            </a:extLst>
          </p:cNvPr>
          <p:cNvCxnSpPr>
            <a:cxnSpLocks/>
          </p:cNvCxnSpPr>
          <p:nvPr/>
        </p:nvCxnSpPr>
        <p:spPr>
          <a:xfrm flipH="1">
            <a:off x="5797296" y="2804160"/>
            <a:ext cx="5760720" cy="1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718AB4-7FB8-486A-910C-418156A2247E}"/>
              </a:ext>
            </a:extLst>
          </p:cNvPr>
          <p:cNvCxnSpPr/>
          <p:nvPr/>
        </p:nvCxnSpPr>
        <p:spPr>
          <a:xfrm flipH="1" flipV="1">
            <a:off x="4675632" y="4657344"/>
            <a:ext cx="5388864" cy="3474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6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0D7F-B11F-4864-BE6D-D6AAADB6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F19B2-E1AE-422E-9F52-F8EB0129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06" y="2048192"/>
            <a:ext cx="4514850" cy="39528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EBE80-162D-4C80-90B9-88764608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09" y="1682496"/>
            <a:ext cx="8127985" cy="24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06EA-434D-4337-BF28-BA20147C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05F9F-AEBE-4370-94BB-2460CD28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977" y="79248"/>
            <a:ext cx="6943474" cy="6485027"/>
          </a:xfrm>
        </p:spPr>
      </p:pic>
    </p:spTree>
    <p:extLst>
      <p:ext uri="{BB962C8B-B14F-4D97-AF65-F5344CB8AC3E}">
        <p14:creationId xmlns:p14="http://schemas.microsoft.com/office/powerpoint/2010/main" val="232855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8F19-2DFC-4591-B1C1-0175DCF4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3E52E1-538A-4D73-9117-614D01843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76" y="1779524"/>
            <a:ext cx="5102893" cy="405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C1B72-1527-4499-9614-A9B8CA52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42" y="1609344"/>
            <a:ext cx="5391077" cy="45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82D5-DB5B-4534-B27F-F9F0B303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D136-3AB4-4C6C-9C08-34DCC269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Kindle Image </a:t>
            </a:r>
            <a:r>
              <a:rPr lang="en-US" dirty="0">
                <a:hlinkClick r:id="rId2"/>
              </a:rPr>
              <a:t>https://i.ebayimg.com/images/g/Z2UAAOSwchNg3Hgk/s-l640.jpg</a:t>
            </a:r>
            <a:endParaRPr lang="en-US" dirty="0"/>
          </a:p>
          <a:p>
            <a:r>
              <a:rPr lang="en-US" dirty="0"/>
              <a:t>Library image </a:t>
            </a:r>
            <a:r>
              <a:rPr lang="en-US" dirty="0">
                <a:hlinkClick r:id="rId3"/>
              </a:rPr>
              <a:t>https://www.weforum.org/platforms/centre-for-the-new-economy-and-society/articles/the-most-popular-us-library-books-of-2021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21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C257A-53AF-40D4-B035-0B0E1E62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0FBB-43EE-4820-8966-300BA97F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1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370A-C97F-413D-BC5F-A1EEB2ED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6F9C-D92A-4505-B5F3-22F83287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098792" cy="4050792"/>
          </a:xfrm>
        </p:spPr>
        <p:txBody>
          <a:bodyPr/>
          <a:lstStyle/>
          <a:p>
            <a:r>
              <a:rPr lang="en-US" dirty="0"/>
              <a:t>Read too many books, can’t remember what was the book about based on the title</a:t>
            </a:r>
          </a:p>
          <a:p>
            <a:r>
              <a:rPr lang="en-US" dirty="0"/>
              <a:t>Tried paper notes, paper diary, Instagram page – no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415E5-9753-482D-9972-3F753ED8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52" y="3332689"/>
            <a:ext cx="4224528" cy="2650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AB32B-1A70-4BA6-974B-4A51C5A6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414" y="1027174"/>
            <a:ext cx="1310643" cy="2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4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9CD8-21A7-4D41-871B-F450CD50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Bookshelf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AEA7-72C3-4105-BDF5-1255CCB1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25368" cy="4050792"/>
          </a:xfrm>
        </p:spPr>
        <p:txBody>
          <a:bodyPr/>
          <a:lstStyle/>
          <a:p>
            <a:r>
              <a:rPr lang="en-US" dirty="0"/>
              <a:t>All books in one file</a:t>
            </a:r>
          </a:p>
          <a:p>
            <a:r>
              <a:rPr lang="en-US" dirty="0"/>
              <a:t>You can add/delete the book</a:t>
            </a:r>
          </a:p>
          <a:p>
            <a:r>
              <a:rPr lang="en-US" dirty="0"/>
              <a:t>You can add or edit notes to the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A1EB2-48AA-4042-BD5C-771F068E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17" y="1880045"/>
            <a:ext cx="7054693" cy="42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8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55CD-B50A-44CD-A4EB-BF369C4C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4BDA-53AE-4105-9920-C1D0B89F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notes or without!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E20D5-E678-4009-849B-50CCA737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52" y="1992439"/>
            <a:ext cx="3390900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EF4F6-7906-4BE6-8EA0-FBC6765A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4379174"/>
            <a:ext cx="10564368" cy="1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BFA2-CF38-4787-8727-17CBAA18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F537-7BBB-4603-BFB5-81F6A634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book and add a note now or later!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31D08-4908-4637-A42E-977A7BE9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999041"/>
            <a:ext cx="610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4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43DD-D492-4BB1-885A-A9CEE86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the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3B5B-222D-461B-81BC-93075CAB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want to delete the book? Whatever the reason is, you can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1E004-88D9-4A69-9014-4A7E991E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764155"/>
            <a:ext cx="44291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1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E26D-4F51-4932-9B18-1391586D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DAFF2-9FF8-430F-B606-7E2A1A6B7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86788"/>
            <a:ext cx="5777124" cy="4051300"/>
          </a:xfrm>
        </p:spPr>
      </p:pic>
    </p:spTree>
    <p:extLst>
      <p:ext uri="{BB962C8B-B14F-4D97-AF65-F5344CB8AC3E}">
        <p14:creationId xmlns:p14="http://schemas.microsoft.com/office/powerpoint/2010/main" val="90469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0CDB-7BB6-4EB1-9645-CC2AF285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90C34-F583-4D71-9464-BA7E61BD8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710" y="2186876"/>
            <a:ext cx="3752850" cy="1285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61FCD-6826-46BE-814A-4CCD0878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49" y="2186876"/>
            <a:ext cx="6486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1E73-EBDA-4CE5-95A5-A36E8432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0BCB35-7067-4C0E-B0E3-E727B9E8B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487676"/>
            <a:ext cx="5076825" cy="1257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815F-0DE5-4964-BCF2-3D29F40C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933634"/>
            <a:ext cx="4419600" cy="120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89F4B6-751A-494D-AFB1-C8D7192E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5273611"/>
            <a:ext cx="3819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1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217</TotalTime>
  <Words>153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Consolas</vt:lpstr>
      <vt:lpstr>Rockwell</vt:lpstr>
      <vt:lpstr>Rockwell Condensed</vt:lpstr>
      <vt:lpstr>Wingdings</vt:lpstr>
      <vt:lpstr>Wood Type</vt:lpstr>
      <vt:lpstr>BOOKSHELF</vt:lpstr>
      <vt:lpstr>Idea</vt:lpstr>
      <vt:lpstr>Bookshelf the app</vt:lpstr>
      <vt:lpstr>Open the library</vt:lpstr>
      <vt:lpstr>Add a book</vt:lpstr>
      <vt:lpstr>Delete the book</vt:lpstr>
      <vt:lpstr>pages</vt:lpstr>
      <vt:lpstr>classes</vt:lpstr>
      <vt:lpstr>imports</vt:lpstr>
      <vt:lpstr>Error page</vt:lpstr>
      <vt:lpstr>Art page</vt:lpstr>
      <vt:lpstr>Trello board</vt:lpstr>
      <vt:lpstr>challenges</vt:lpstr>
      <vt:lpstr>flowchart</vt:lpstr>
      <vt:lpstr>testing</vt:lpstr>
      <vt:lpstr>recourses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BOOKSHELF</dc:title>
  <dc:creator>Nastia Nastia</dc:creator>
  <cp:lastModifiedBy>Nastia Nastia</cp:lastModifiedBy>
  <cp:revision>10</cp:revision>
  <dcterms:created xsi:type="dcterms:W3CDTF">2022-07-14T02:57:34Z</dcterms:created>
  <dcterms:modified xsi:type="dcterms:W3CDTF">2022-07-15T00:37:23Z</dcterms:modified>
</cp:coreProperties>
</file>